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handoutMasterIdLst>
    <p:handoutMasterId r:id="rId12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C0C0"/>
    <a:srgbClr val="000000"/>
    <a:srgbClr val="CC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8" autoAdjust="0"/>
  </p:normalViewPr>
  <p:slideViewPr>
    <p:cSldViewPr>
      <p:cViewPr>
        <p:scale>
          <a:sx n="77" d="100"/>
          <a:sy n="77" d="100"/>
        </p:scale>
        <p:origin x="-3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56AD420-B7D6-4412-8867-FA9F2775DD1A}" type="datetimeFigureOut">
              <a:rPr lang="en-US" smtClean="0"/>
              <a:t>10/29/2015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7BACD88-3D9F-4D86-83FD-A3D567319B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9701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3530600"/>
            <a:ext cx="6172200" cy="1270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4724400"/>
            <a:ext cx="6172200" cy="762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b="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28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FC111EA-ADC9-465F-BF9B-0201871586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3F2456-1396-4717-A307-A201719607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543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304800"/>
            <a:ext cx="18478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304800"/>
            <a:ext cx="53911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4A835-ADF2-4957-A4CF-C00A919ACA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589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6823B-3EAC-43D8-8A97-4201A95CCF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824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A7F9CF-8533-4E0C-9177-CFDC5FDB76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57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1828800"/>
            <a:ext cx="36195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7300" y="1828800"/>
            <a:ext cx="36195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88A25-E08A-460E-AD28-E02EB22766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435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95463E-CCA6-4532-B3D5-6FC4098006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22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B0B2F6-D8B1-46AE-B575-4DCC04CB2F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44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6DD3B0-8E05-4A7D-B89D-2B45EEC6746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50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36885A-1C74-4B89-8C14-6470012666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92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A353DB-880E-44F8-807B-B0DA22B279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91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304800"/>
            <a:ext cx="73914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1828800"/>
            <a:ext cx="7391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3DE598-601E-4476-ACBE-FE05F7245AAA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SzPct val="75000"/>
        <a:buFont typeface="Wingdings" pitchFamily="2" charset="2"/>
        <a:buChar char="l"/>
        <a:defRPr kumimoji="1"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SzPct val="75000"/>
        <a:buFont typeface="Wingdings" pitchFamily="2" charset="2"/>
        <a:buChar char="l"/>
        <a:defRPr kumimoji="1" sz="2800" b="1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SzPct val="75000"/>
        <a:buFont typeface="Wingdings" pitchFamily="2" charset="2"/>
        <a:buChar char="l"/>
        <a:defRPr kumimoji="1" sz="2400" b="1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C0C0C0"/>
        </a:buClr>
        <a:buSzPct val="75000"/>
        <a:buFont typeface="Wingdings" pitchFamily="2" charset="2"/>
        <a:buChar char="l"/>
        <a:defRPr kumimoji="1"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Dress Down Day</a:t>
            </a:r>
            <a:endParaRPr lang="en-US" dirty="0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Friday, October 30, 2015</a:t>
            </a:r>
          </a:p>
          <a:p>
            <a:r>
              <a:rPr lang="en-US" dirty="0" smtClean="0"/>
              <a:t>$2 to Participate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Don’t Forget about Our Trunk or Treat!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0080" y="1828800"/>
            <a:ext cx="7863840" cy="609600"/>
          </a:xfrm>
        </p:spPr>
        <p:txBody>
          <a:bodyPr/>
          <a:lstStyle/>
          <a:p>
            <a:r>
              <a:rPr lang="en-US" dirty="0" smtClean="0"/>
              <a:t>$5 for cars who participate</a:t>
            </a:r>
          </a:p>
          <a:p>
            <a:r>
              <a:rPr lang="en-US" dirty="0" smtClean="0"/>
              <a:t>FREE for cadets who are in costume</a:t>
            </a:r>
          </a:p>
          <a:p>
            <a:r>
              <a:rPr lang="en-US" dirty="0" smtClean="0"/>
              <a:t>Takes place from 5:30 PM to 7:30 PM in the East Parking Lot</a:t>
            </a:r>
          </a:p>
        </p:txBody>
      </p:sp>
    </p:spTree>
    <p:extLst>
      <p:ext uri="{BB962C8B-B14F-4D97-AF65-F5344CB8AC3E}">
        <p14:creationId xmlns:p14="http://schemas.microsoft.com/office/powerpoint/2010/main" val="3747771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Wear?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95400" y="1828800"/>
            <a:ext cx="7391400" cy="1143000"/>
          </a:xfrm>
        </p:spPr>
        <p:txBody>
          <a:bodyPr/>
          <a:lstStyle/>
          <a:p>
            <a:r>
              <a:rPr lang="en-US" dirty="0" smtClean="0"/>
              <a:t>Black or Orange Themed Dress Down Day Outfit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 School APPROPRIATE Costume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6606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59080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Basic Dress Down Day Rules</a:t>
            </a:r>
            <a:endParaRPr lang="en-US" dirty="0"/>
          </a:p>
        </p:txBody>
      </p:sp>
      <p:pic>
        <p:nvPicPr>
          <p:cNvPr id="105474" name="Picture 2" descr="http://bestclipartblog.com/clipart-pics/bat-clipart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124200"/>
            <a:ext cx="5715000" cy="3457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655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914400"/>
            <a:ext cx="7391400" cy="838200"/>
          </a:xfrm>
        </p:spPr>
        <p:txBody>
          <a:bodyPr/>
          <a:lstStyle/>
          <a:p>
            <a:r>
              <a:rPr lang="en-US" dirty="0" smtClean="0"/>
              <a:t>No Weapons, Spikes or Anything that </a:t>
            </a:r>
            <a:r>
              <a:rPr lang="en-US" dirty="0" smtClean="0"/>
              <a:t>Can </a:t>
            </a:r>
            <a:r>
              <a:rPr lang="en-US" dirty="0"/>
              <a:t>H</a:t>
            </a:r>
            <a:r>
              <a:rPr lang="en-US" dirty="0" smtClean="0"/>
              <a:t>arm </a:t>
            </a:r>
            <a:r>
              <a:rPr lang="en-US" dirty="0"/>
              <a:t>A</a:t>
            </a:r>
            <a:r>
              <a:rPr lang="en-US" dirty="0" smtClean="0"/>
              <a:t>nother Student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743200"/>
            <a:ext cx="7391400" cy="609600"/>
          </a:xfrm>
        </p:spPr>
        <p:txBody>
          <a:bodyPr/>
          <a:lstStyle/>
          <a:p>
            <a:r>
              <a:rPr lang="en-US" dirty="0" smtClean="0"/>
              <a:t>This includes, but is not limited to:</a:t>
            </a:r>
            <a:endParaRPr lang="en-US" dirty="0"/>
          </a:p>
        </p:txBody>
      </p:sp>
      <p:pic>
        <p:nvPicPr>
          <p:cNvPr id="106498" name="Picture 2" descr="http://i01.i.aliimg.com/wsphoto/v0/635041569/-font-b-Halloween-b-font-Dress-Up-4pcs-lot-Masque-Props-Cosplay-font-b-Weapon.jpg_250x2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55056">
            <a:off x="613682" y="3581400"/>
            <a:ext cx="238125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00" name="Picture 4" descr="http://i1.squidoocdn.com/resize/squidoo_images/-1/lens18553780_1316565882bloody_halloween_weapon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657600"/>
            <a:ext cx="2381250" cy="2905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502" name="Picture 6" descr="http://25.media.tumblr.com/tumblr_m3anf3XDPe1rttye9o1_40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72089">
            <a:off x="6349518" y="3582658"/>
            <a:ext cx="235773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9652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533400"/>
            <a:ext cx="7391400" cy="838200"/>
          </a:xfrm>
        </p:spPr>
        <p:txBody>
          <a:bodyPr/>
          <a:lstStyle/>
          <a:p>
            <a:r>
              <a:rPr lang="en-US" dirty="0" smtClean="0"/>
              <a:t>No Full Face Make Up or Masks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828800"/>
            <a:ext cx="3733800" cy="4648200"/>
          </a:xfrm>
        </p:spPr>
        <p:txBody>
          <a:bodyPr/>
          <a:lstStyle/>
          <a:p>
            <a:r>
              <a:rPr lang="en-US" sz="2800" dirty="0" smtClean="0"/>
              <a:t>These are NOT permitted: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endParaRPr lang="en-US" sz="2800" dirty="0" smtClean="0"/>
          </a:p>
          <a:p>
            <a:r>
              <a:rPr lang="en-US" sz="2800" dirty="0" smtClean="0"/>
              <a:t>These are PERMITTED: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9800" y="1828800"/>
            <a:ext cx="2667000" cy="1295400"/>
          </a:xfrm>
        </p:spPr>
        <p:txBody>
          <a:bodyPr/>
          <a:lstStyle/>
          <a:p>
            <a:r>
              <a:rPr lang="en-US" dirty="0" smtClean="0"/>
              <a:t>If we cannot tell who you are, it is not permitted.</a:t>
            </a:r>
          </a:p>
          <a:p>
            <a:endParaRPr lang="en-US" dirty="0"/>
          </a:p>
        </p:txBody>
      </p:sp>
      <p:pic>
        <p:nvPicPr>
          <p:cNvPr id="107522" name="Picture 2" descr="http://t3.gstatic.com/images?q=tbn:ANd9GcSXVxFdMiDe3z7gXZBcTnI-pSM61dvcNSlg8N0f2CJpJ-Kz3NQV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85" y="2733674"/>
            <a:ext cx="1905000" cy="190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524" name="Picture 4" descr="http://t3.gstatic.com/images?q=tbn:ANd9GcSFWlrfT_9QN9xW-_Fu1d9sYuAOfB70KoxEicNpqtIwMpn1xV6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814636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526" name="Picture 6" descr="http://4.bp.blogspot.com/-PS3JPyFF3CU/UHx0ZuIjTLI/AAAAAAAAF-s/DT98ocYZ000/s1600/thefabzilla+halloween+makeup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953000"/>
            <a:ext cx="1091801" cy="180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528" name="Picture 8" descr="http://www.spookypartyshop.co.uk/ProductImages/1540/BIG/BIG/BIG/154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2089" y="4623025"/>
            <a:ext cx="21336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5864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 </a:t>
            </a:r>
            <a:r>
              <a:rPr lang="en-US" dirty="0" smtClean="0"/>
              <a:t>Revealing </a:t>
            </a:r>
            <a:r>
              <a:rPr lang="en-US" dirty="0"/>
              <a:t>C</a:t>
            </a:r>
            <a:r>
              <a:rPr lang="en-US" dirty="0" smtClean="0"/>
              <a:t>lothing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609600"/>
          </a:xfrm>
        </p:spPr>
        <p:txBody>
          <a:bodyPr/>
          <a:lstStyle/>
          <a:p>
            <a:r>
              <a:rPr lang="en-US" dirty="0" smtClean="0"/>
              <a:t>This costume is okay:</a:t>
            </a:r>
            <a:endParaRPr lang="en-US" dirty="0"/>
          </a:p>
        </p:txBody>
      </p:sp>
      <p:pic>
        <p:nvPicPr>
          <p:cNvPr id="108546" name="Picture 2" descr="http://t1.gstatic.com/images?q=tbn:ANd9GcRW2yuqas8K2v5j_Y_ADD_bZv3q-dU8bg1qcdCTRRRL3T0oE1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9843" y="2438400"/>
            <a:ext cx="1752600" cy="2609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743200" y="2449286"/>
            <a:ext cx="6400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SzPct val="75000"/>
              <a:buFont typeface="Wingdings" pitchFamily="2" charset="2"/>
              <a:buChar char="l"/>
              <a:defRPr kumimoji="1" sz="32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SzPct val="75000"/>
              <a:buFont typeface="Wingdings" pitchFamily="2" charset="2"/>
              <a:buChar char="l"/>
              <a:defRPr kumimoji="1"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SzPct val="75000"/>
              <a:buFont typeface="Wingdings" pitchFamily="2" charset="2"/>
              <a:buChar char="l"/>
              <a:defRPr kumimoji="1" sz="2400" b="1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SzPct val="75000"/>
              <a:buFont typeface="Wingdings" pitchFamily="2" charset="2"/>
              <a:buChar char="l"/>
              <a:defRPr kumimoji="1" sz="2000" b="1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SzPct val="75000"/>
              <a:buFont typeface="Wingdings" pitchFamily="2" charset="2"/>
              <a:buChar char="l"/>
              <a:defRPr kumimoji="1" sz="2000" b="1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SzPct val="75000"/>
              <a:buFont typeface="Wingdings" pitchFamily="2" charset="2"/>
              <a:buChar char="l"/>
              <a:defRPr kumimoji="1" sz="2000" b="1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SzPct val="75000"/>
              <a:buFont typeface="Wingdings" pitchFamily="2" charset="2"/>
              <a:buChar char="l"/>
              <a:defRPr kumimoji="1" sz="2000" b="1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SzPct val="75000"/>
              <a:buFont typeface="Wingdings" pitchFamily="2" charset="2"/>
              <a:buChar char="l"/>
              <a:defRPr kumimoji="1" sz="2000" b="1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0C0C0"/>
              </a:buClr>
              <a:buSzPct val="75000"/>
              <a:buFont typeface="Wingdings" pitchFamily="2" charset="2"/>
              <a:buChar char="l"/>
              <a:defRPr kumimoji="1" sz="2000" b="1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 smtClean="0"/>
              <a:t>If you have a question about your costume, it may not be appropriate</a:t>
            </a:r>
          </a:p>
          <a:p>
            <a:r>
              <a:rPr lang="en-US" dirty="0" smtClean="0"/>
              <a:t>Ask your advisory teacher or Mr. Walsh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852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permitted: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429000"/>
          </a:xfrm>
        </p:spPr>
        <p:txBody>
          <a:bodyPr/>
          <a:lstStyle/>
          <a:p>
            <a:r>
              <a:rPr lang="en-US" dirty="0" smtClean="0"/>
              <a:t>Leggings/Spandex</a:t>
            </a:r>
            <a:endParaRPr lang="en-US" dirty="0" smtClean="0"/>
          </a:p>
          <a:p>
            <a:r>
              <a:rPr lang="en-US" dirty="0" smtClean="0"/>
              <a:t>Skirts (UNLESS it Falls at the Knees)</a:t>
            </a:r>
            <a:endParaRPr lang="en-US" dirty="0" smtClean="0"/>
          </a:p>
          <a:p>
            <a:r>
              <a:rPr lang="en-US" dirty="0" smtClean="0"/>
              <a:t>Low Cut Tops</a:t>
            </a:r>
          </a:p>
          <a:p>
            <a:r>
              <a:rPr lang="en-US" dirty="0" smtClean="0"/>
              <a:t>Midriff Tops</a:t>
            </a:r>
          </a:p>
          <a:p>
            <a:r>
              <a:rPr lang="en-US" dirty="0" smtClean="0"/>
              <a:t>Tank Tops </a:t>
            </a:r>
            <a:r>
              <a:rPr lang="en-US" dirty="0" smtClean="0"/>
              <a:t>(Unless </a:t>
            </a:r>
            <a:r>
              <a:rPr lang="en-US" dirty="0"/>
              <a:t>C</a:t>
            </a:r>
            <a:r>
              <a:rPr lang="en-US" dirty="0" smtClean="0"/>
              <a:t>overed</a:t>
            </a:r>
            <a:r>
              <a:rPr lang="en-US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83878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914400"/>
            <a:ext cx="7391400" cy="838200"/>
          </a:xfrm>
        </p:spPr>
        <p:txBody>
          <a:bodyPr/>
          <a:lstStyle/>
          <a:p>
            <a:r>
              <a:rPr lang="en-US" dirty="0" smtClean="0"/>
              <a:t>No Costumes that hinders a student from doing school based activities.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609600"/>
          </a:xfrm>
        </p:spPr>
        <p:txBody>
          <a:bodyPr/>
          <a:lstStyle/>
          <a:p>
            <a:r>
              <a:rPr lang="en-US" dirty="0" smtClean="0"/>
              <a:t>Costumes should not be restrictive</a:t>
            </a:r>
          </a:p>
          <a:p>
            <a:r>
              <a:rPr lang="en-US" dirty="0" smtClean="0"/>
              <a:t>Students should be able to walk in hallways and use stairs without issues</a:t>
            </a:r>
          </a:p>
          <a:p>
            <a:r>
              <a:rPr lang="en-US" dirty="0" smtClean="0"/>
              <a:t>Costumes should not hinder/stop other students from moving through hallways.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878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Have Questions??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609600"/>
          </a:xfrm>
        </p:spPr>
        <p:txBody>
          <a:bodyPr/>
          <a:lstStyle/>
          <a:p>
            <a:r>
              <a:rPr lang="en-US" dirty="0" smtClean="0"/>
              <a:t>Check the Cadet Handbook</a:t>
            </a:r>
          </a:p>
          <a:p>
            <a:r>
              <a:rPr lang="en-US" dirty="0" smtClean="0"/>
              <a:t>Ask your homeroom teacher</a:t>
            </a:r>
          </a:p>
          <a:p>
            <a:r>
              <a:rPr lang="en-US" dirty="0" smtClean="0"/>
              <a:t>Have your homeroom teacher contact Ms. Fanega, Mrs. Huebner, or Mr. Walsh if your question is still not being answered.</a:t>
            </a:r>
          </a:p>
        </p:txBody>
      </p:sp>
    </p:spTree>
    <p:extLst>
      <p:ext uri="{BB962C8B-B14F-4D97-AF65-F5344CB8AC3E}">
        <p14:creationId xmlns:p14="http://schemas.microsoft.com/office/powerpoint/2010/main" val="1083878053"/>
      </p:ext>
    </p:extLst>
  </p:cSld>
  <p:clrMapOvr>
    <a:masterClrMapping/>
  </p:clrMapOvr>
</p:sld>
</file>

<file path=ppt/theme/theme1.xml><?xml version="1.0" encoding="utf-8"?>
<a:theme xmlns:a="http://schemas.openxmlformats.org/drawingml/2006/main" name="01140840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5A53B3"/>
      </a:accent1>
      <a:accent2>
        <a:srgbClr val="B7A0F0"/>
      </a:accent2>
      <a:accent3>
        <a:srgbClr val="AAAAAA"/>
      </a:accent3>
      <a:accent4>
        <a:srgbClr val="DADADA"/>
      </a:accent4>
      <a:accent5>
        <a:srgbClr val="B5B3D6"/>
      </a:accent5>
      <a:accent6>
        <a:srgbClr val="A691D9"/>
      </a:accent6>
      <a:hlink>
        <a:srgbClr val="92D2F6"/>
      </a:hlink>
      <a:folHlink>
        <a:srgbClr val="274C95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5A53B3"/>
        </a:accent1>
        <a:accent2>
          <a:srgbClr val="B7A0F0"/>
        </a:accent2>
        <a:accent3>
          <a:srgbClr val="AAAAAA"/>
        </a:accent3>
        <a:accent4>
          <a:srgbClr val="DADADA"/>
        </a:accent4>
        <a:accent5>
          <a:srgbClr val="B5B3D6"/>
        </a:accent5>
        <a:accent6>
          <a:srgbClr val="A691D9"/>
        </a:accent6>
        <a:hlink>
          <a:srgbClr val="92D2F6"/>
        </a:hlink>
        <a:folHlink>
          <a:srgbClr val="274C9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01140840</Template>
  <TotalTime>152</TotalTime>
  <Words>251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01140840</vt:lpstr>
      <vt:lpstr>Dress Down Day</vt:lpstr>
      <vt:lpstr>What Can You Wear?</vt:lpstr>
      <vt:lpstr>Basic Dress Down Day Rules</vt:lpstr>
      <vt:lpstr>No Weapons, Spikes or Anything that Can Harm Another Student</vt:lpstr>
      <vt:lpstr>No Full Face Make Up or Masks</vt:lpstr>
      <vt:lpstr>No Revealing Clothing</vt:lpstr>
      <vt:lpstr>Not permitted:</vt:lpstr>
      <vt:lpstr>No Costumes that hinders a student from doing school based activities.</vt:lpstr>
      <vt:lpstr>Still Have Questions??</vt:lpstr>
      <vt:lpstr>Don’t Forget about Our Trunk or Treat!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Dress Down Day</dc:title>
  <dc:creator>Ms. Ward</dc:creator>
  <cp:lastModifiedBy>Ms. Fanega</cp:lastModifiedBy>
  <cp:revision>7</cp:revision>
  <cp:lastPrinted>2012-10-25T14:52:49Z</cp:lastPrinted>
  <dcterms:created xsi:type="dcterms:W3CDTF">2012-10-25T14:27:24Z</dcterms:created>
  <dcterms:modified xsi:type="dcterms:W3CDTF">2015-10-29T17:34:01Z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TC011408401033</vt:lpwstr>
  </property>
</Properties>
</file>